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1" r:id="rId3"/>
    <p:sldId id="257" r:id="rId4"/>
    <p:sldId id="263" r:id="rId5"/>
    <p:sldId id="258" r:id="rId6"/>
    <p:sldId id="259" r:id="rId7"/>
    <p:sldId id="264" r:id="rId8"/>
    <p:sldId id="265" r:id="rId9"/>
    <p:sldId id="266" r:id="rId10"/>
    <p:sldId id="268" r:id="rId11"/>
    <p:sldId id="267" r:id="rId12"/>
    <p:sldId id="269" r:id="rId13"/>
    <p:sldId id="274" r:id="rId14"/>
    <p:sldId id="276" r:id="rId15"/>
    <p:sldId id="270" r:id="rId16"/>
    <p:sldId id="273" r:id="rId17"/>
    <p:sldId id="277" r:id="rId18"/>
    <p:sldId id="262" r:id="rId19"/>
    <p:sldId id="278" r:id="rId20"/>
    <p:sldId id="27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4798E-8CD1-3FD6-A8D4-227EFE4CCF03}" v="18" dt="2024-02-27T18:12:28.258"/>
    <p1510:client id="{556AE56B-7A77-6E2E-93AE-FB6D10F88567}" v="272" dt="2024-02-27T01:59:04.681"/>
    <p1510:client id="{6AEFE460-7421-4FBC-0E61-6ABEAA1317BB}" v="289" dt="2024-02-27T00:03:32.243"/>
    <p1510:client id="{BD464AD9-74A4-2046-2D49-0D6ED9C8FCBE}" v="992" dt="2024-02-27T18:20:57.554"/>
    <p1510:client id="{C82F9194-7524-A690-8137-796EC9F81C95}" v="463" dt="2024-02-27T08:02:21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9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8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8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91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1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6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7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4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87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Project Design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5534-CEF6-625F-119C-262E6126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User Profile </a:t>
            </a:r>
            <a:endParaRPr lang="en-US" dirty="0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AE9EEFC-D121-0788-8142-0ECC0CDA2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677" t="35700" r="-753" b="30638"/>
          <a:stretch/>
        </p:blipFill>
        <p:spPr>
          <a:xfrm>
            <a:off x="5286524" y="140649"/>
            <a:ext cx="4908279" cy="661506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BEE6D-8806-1BD9-C83D-5CC660E3C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68F3B4-A396-FCBF-1B47-FD09021032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431" t="59285" r="18953" b="-497"/>
          <a:stretch/>
        </p:blipFill>
        <p:spPr>
          <a:xfrm>
            <a:off x="15" y="-1"/>
            <a:ext cx="12188321" cy="56214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DBCA9-DA66-6152-2709-48B192E0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69" y="5617361"/>
            <a:ext cx="10113645" cy="822960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Create a New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3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8F03F8-9AFC-8DB8-BA36-6188AE50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2" t="23573" r="32326" b="48082"/>
          <a:stretch/>
        </p:blipFill>
        <p:spPr>
          <a:xfrm>
            <a:off x="142068" y="1013298"/>
            <a:ext cx="11897942" cy="41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6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7C8A-67C4-03DB-16BE-A8234EB3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Overview Page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92EA05-A0B7-2FA4-5E79-634EA9C57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266" r="68404" b="9927"/>
          <a:stretch/>
        </p:blipFill>
        <p:spPr>
          <a:xfrm>
            <a:off x="5153703" y="53565"/>
            <a:ext cx="5387551" cy="67561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26B22-C31B-60FD-CB95-5D7B0B20D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5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DF7F-563B-7AC5-AB65-FE861DD2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94" y="5656106"/>
            <a:ext cx="10113645" cy="822960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Settings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689AB6-22B2-8AE0-17E5-6CB563684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3" r="51483" b="75962"/>
          <a:stretch/>
        </p:blipFill>
        <p:spPr>
          <a:xfrm>
            <a:off x="723254" y="548349"/>
            <a:ext cx="10306376" cy="406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3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3934-23D1-30E7-0632-FFF180C7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Adding Time</a:t>
            </a:r>
            <a:endParaRPr lang="en-US" dirty="0"/>
          </a:p>
        </p:txBody>
      </p:sp>
      <p:pic>
        <p:nvPicPr>
          <p:cNvPr id="5" name="Content Placeholder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F86B31FF-C29A-0AC0-5208-A8B1E4A73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91" t="22972" r="52751" b="34702"/>
          <a:stretch/>
        </p:blipFill>
        <p:spPr>
          <a:xfrm>
            <a:off x="5901398" y="266566"/>
            <a:ext cx="3823797" cy="63241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B2812-7D75-83FE-2584-6DF163AF7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3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5202-BCE1-5E32-1EF2-AFED3BFB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Stage Functions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72768-6CC1-387E-D8C5-361DBD967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E2A4AA-DC59-BB70-EBD6-D8199C4B3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98" t="34643" r="1251" b="-1601"/>
          <a:stretch/>
        </p:blipFill>
        <p:spPr>
          <a:xfrm>
            <a:off x="3817579" y="1"/>
            <a:ext cx="8385709" cy="70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32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786A6-69A6-3603-3682-37CFA0E3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Complete a Project</a:t>
            </a:r>
            <a:endParaRPr lang="en-US" dirty="0"/>
          </a:p>
        </p:txBody>
      </p:sp>
      <p:pic>
        <p:nvPicPr>
          <p:cNvPr id="9" name="Picture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10DCB4-32F4-E983-CE1B-71C807A091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83" b="483"/>
          <a:stretch/>
        </p:blipFill>
        <p:spPr/>
      </p:pic>
    </p:spTree>
    <p:extLst>
      <p:ext uri="{BB962C8B-B14F-4D97-AF65-F5344CB8AC3E}">
        <p14:creationId xmlns:p14="http://schemas.microsoft.com/office/powerpoint/2010/main" val="17366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27CC-4AD7-50DF-EF8D-2C71AD46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Message Documentation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058FF-882E-BF8C-E926-2927E9D0B3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dirty="0" err="1">
                <a:cs typeface="Calibri"/>
              </a:rPr>
              <a:t>Create_Project</a:t>
            </a:r>
            <a:r>
              <a:rPr lang="en-US" dirty="0">
                <a:cs typeface="Calibri"/>
              </a:rPr>
              <a:t>(String </a:t>
            </a:r>
            <a:r>
              <a:rPr lang="en-US" dirty="0" err="1">
                <a:cs typeface="Calibri"/>
              </a:rPr>
              <a:t>projectName</a:t>
            </a:r>
            <a:r>
              <a:rPr lang="en-US" dirty="0">
                <a:cs typeface="Calibri"/>
              </a:rPr>
              <a:t>, List </a:t>
            </a:r>
            <a:r>
              <a:rPr lang="en-US" dirty="0" err="1">
                <a:cs typeface="Calibri"/>
              </a:rPr>
              <a:t>ProjectTag</a:t>
            </a:r>
            <a:r>
              <a:rPr lang="en-US" dirty="0">
                <a:cs typeface="Calibri"/>
              </a:rPr>
              <a:t>, string, </a:t>
            </a:r>
            <a:r>
              <a:rPr lang="en-US" dirty="0" err="1">
                <a:cs typeface="Calibri"/>
              </a:rPr>
              <a:t>ProjectDate</a:t>
            </a:r>
            <a:r>
              <a:rPr lang="en-US" dirty="0">
                <a:cs typeface="Calibri"/>
              </a:rPr>
              <a:t>, string </a:t>
            </a:r>
            <a:r>
              <a:rPr lang="en-US" dirty="0" err="1">
                <a:cs typeface="Calibri"/>
              </a:rPr>
              <a:t>projectDescription</a:t>
            </a:r>
            <a:r>
              <a:rPr lang="en-US" dirty="0">
                <a:cs typeface="Calibri"/>
              </a:rPr>
              <a:t>)</a:t>
            </a: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setDoc</a:t>
            </a:r>
            <a:r>
              <a:rPr lang="en-US" dirty="0">
                <a:ea typeface="+mn-lt"/>
                <a:cs typeface="+mn-lt"/>
              </a:rPr>
              <a:t>(Project(</a:t>
            </a:r>
            <a:r>
              <a:rPr lang="en-US" dirty="0" err="1">
                <a:ea typeface="+mn-lt"/>
                <a:cs typeface="+mn-lt"/>
              </a:rPr>
              <a:t>db</a:t>
            </a:r>
            <a:r>
              <a:rPr lang="en-US" dirty="0">
                <a:ea typeface="+mn-lt"/>
                <a:cs typeface="+mn-lt"/>
              </a:rPr>
              <a:t>, projects, stages){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name = </a:t>
            </a:r>
            <a:r>
              <a:rPr lang="en-US" dirty="0" err="1">
                <a:ea typeface="+mn-lt"/>
                <a:cs typeface="+mn-lt"/>
              </a:rPr>
              <a:t>projectName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tags = </a:t>
            </a:r>
            <a:r>
              <a:rPr lang="en-US" dirty="0" err="1">
                <a:ea typeface="+mn-lt"/>
                <a:cs typeface="+mn-lt"/>
              </a:rPr>
              <a:t>ProjectTags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date = </a:t>
            </a:r>
            <a:r>
              <a:rPr lang="en-US" dirty="0" err="1">
                <a:ea typeface="+mn-lt"/>
                <a:cs typeface="+mn-lt"/>
              </a:rPr>
              <a:t>ProjectDate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description = </a:t>
            </a:r>
            <a:r>
              <a:rPr lang="en-US" dirty="0" err="1">
                <a:ea typeface="+mn-lt"/>
                <a:cs typeface="+mn-lt"/>
              </a:rPr>
              <a:t>projectDescription</a:t>
            </a:r>
            <a:endParaRPr lang="en-US" dirty="0" err="1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}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82E91-50F1-12B1-9BC8-73DE78DC8A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dirty="0" err="1">
                <a:cs typeface="Calibri"/>
              </a:rPr>
              <a:t>AddStages</a:t>
            </a:r>
            <a:r>
              <a:rPr lang="en-US" dirty="0">
                <a:cs typeface="Calibri"/>
              </a:rPr>
              <a:t>();</a:t>
            </a:r>
          </a:p>
          <a:p>
            <a:r>
              <a:rPr lang="en-US" dirty="0" err="1">
                <a:cs typeface="Calibri"/>
              </a:rPr>
              <a:t>SetDoc</a:t>
            </a:r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db</a:t>
            </a:r>
            <a:r>
              <a:rPr lang="en-US" dirty="0">
                <a:cs typeface="Calibri"/>
              </a:rPr>
              <a:t>, Stages){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Completed: false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Time: null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Task: new Taks[]</a:t>
            </a:r>
          </a:p>
          <a:p>
            <a:pPr marL="200660" lvl="1" indent="0">
              <a:buNone/>
            </a:pPr>
            <a:r>
              <a:rPr lang="en-US" dirty="0">
                <a:cs typeface="Calibri"/>
              </a:rPr>
              <a:t>}</a:t>
            </a:r>
          </a:p>
          <a:p>
            <a:pPr marL="200660" lvl="1" indent="0">
              <a:buNone/>
            </a:pPr>
            <a:r>
              <a:rPr lang="en-US" dirty="0" err="1">
                <a:cs typeface="Calibri"/>
              </a:rPr>
              <a:t>RemoveStages</a:t>
            </a:r>
            <a:r>
              <a:rPr lang="en-US" dirty="0">
                <a:cs typeface="Calibri"/>
              </a:rPr>
              <a:t>(string: </a:t>
            </a:r>
            <a:r>
              <a:rPr lang="en-US" dirty="0" err="1">
                <a:cs typeface="Calibri"/>
              </a:rPr>
              <a:t>stageId</a:t>
            </a:r>
            <a:r>
              <a:rPr lang="en-US" dirty="0">
                <a:cs typeface="Calibri"/>
              </a:rPr>
              <a:t>);</a:t>
            </a:r>
          </a:p>
          <a:p>
            <a:pPr marL="200660" lvl="1" indent="0">
              <a:buNone/>
            </a:pPr>
            <a:r>
              <a:rPr lang="en-US" dirty="0" err="1">
                <a:cs typeface="Calibri"/>
              </a:rPr>
              <a:t>DeleteDoc</a:t>
            </a:r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db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stageID</a:t>
            </a:r>
            <a:r>
              <a:rPr lang="en-US" dirty="0">
                <a:cs typeface="Calibri"/>
              </a:rPr>
              <a:t>);</a:t>
            </a:r>
          </a:p>
          <a:p>
            <a:pPr marL="200660" lvl="1" indent="0">
              <a:buNone/>
            </a:pPr>
            <a:endParaRPr lang="en-US" dirty="0">
              <a:cs typeface="Calibri"/>
            </a:endParaRPr>
          </a:p>
          <a:p>
            <a:pPr marL="200660" lvl="1" indent="0">
              <a:buNone/>
            </a:pPr>
            <a:r>
              <a:rPr lang="en-US" dirty="0" err="1">
                <a:cs typeface="Calibri"/>
              </a:rPr>
              <a:t>EditProjectName</a:t>
            </a:r>
            <a:r>
              <a:rPr lang="en-US" dirty="0">
                <a:cs typeface="Calibri"/>
              </a:rPr>
              <a:t>(string name)</a:t>
            </a:r>
          </a:p>
          <a:p>
            <a:pPr marL="200660" lvl="1" indent="0">
              <a:buNone/>
            </a:pPr>
            <a:r>
              <a:rPr lang="en-US" dirty="0" err="1">
                <a:cs typeface="Calibri"/>
              </a:rPr>
              <a:t>SetDoc</a:t>
            </a:r>
            <a:r>
              <a:rPr lang="en-US" dirty="0">
                <a:cs typeface="Calibri"/>
              </a:rPr>
              <a:t>(project(</a:t>
            </a:r>
            <a:r>
              <a:rPr lang="en-US" dirty="0" err="1">
                <a:cs typeface="Calibri"/>
              </a:rPr>
              <a:t>db</a:t>
            </a:r>
            <a:r>
              <a:rPr lang="en-US" dirty="0">
                <a:cs typeface="Calibri"/>
              </a:rPr>
              <a:t>, "name"){</a:t>
            </a:r>
          </a:p>
          <a:p>
            <a:pPr marL="200660" lvl="1" indent="0">
              <a:buNone/>
            </a:pPr>
            <a:r>
              <a:rPr lang="en-US" dirty="0">
                <a:cs typeface="Calibri"/>
              </a:rPr>
              <a:t>Name = name;</a:t>
            </a:r>
          </a:p>
          <a:p>
            <a:pPr marL="200660" lvl="1" indent="0">
              <a:buNone/>
            </a:pPr>
            <a:r>
              <a:rPr lang="en-US" dirty="0">
                <a:cs typeface="Calibri"/>
              </a:rPr>
              <a:t>}</a:t>
            </a:r>
          </a:p>
          <a:p>
            <a:pPr marL="200660" lvl="1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18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CDFF-8A0A-F12B-2295-9D895F07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Message 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1D641-1F3B-300B-4599-F633345632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 fontScale="92500" lnSpcReduction="20000"/>
          </a:bodyPr>
          <a:lstStyle/>
          <a:p>
            <a:r>
              <a:rPr lang="en-US" dirty="0" err="1">
                <a:cs typeface="Calibri"/>
              </a:rPr>
              <a:t>GetStages</a:t>
            </a:r>
            <a:r>
              <a:rPr lang="en-US" dirty="0">
                <a:cs typeface="Calibri"/>
              </a:rPr>
              <a:t>(varchar </a:t>
            </a:r>
            <a:r>
              <a:rPr lang="en-US" dirty="0" err="1">
                <a:cs typeface="Calibri"/>
              </a:rPr>
              <a:t>projectId</a:t>
            </a:r>
            <a:r>
              <a:rPr lang="en-US" dirty="0">
                <a:cs typeface="Calibri"/>
              </a:rPr>
              <a:t>);</a:t>
            </a:r>
          </a:p>
          <a:p>
            <a:r>
              <a:rPr lang="en-US" dirty="0">
                <a:cs typeface="Calibri"/>
              </a:rPr>
              <a:t>{</a:t>
            </a: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Completed: Boolean</a:t>
            </a: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Time: time</a:t>
            </a: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Taks: Task[]</a:t>
            </a:r>
          </a:p>
          <a:p>
            <a:pPr indent="-91440"/>
            <a:r>
              <a:rPr lang="en-US" dirty="0">
                <a:cs typeface="Calibri"/>
              </a:rPr>
              <a:t>}</a:t>
            </a:r>
          </a:p>
          <a:p>
            <a:r>
              <a:rPr lang="en-US" dirty="0" err="1">
                <a:cs typeface="Calibri"/>
              </a:rPr>
              <a:t>GetStageTimes</a:t>
            </a:r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Stage.Stage.stageTime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{//from stages</a:t>
            </a: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Time: time</a:t>
            </a:r>
          </a:p>
          <a:p>
            <a:pPr indent="-91440"/>
            <a:r>
              <a:rPr lang="en-US" dirty="0">
                <a:cs typeface="Calibri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A1B88-BC3E-56A6-CF5E-2A0AFF8C52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 fontScale="92500" lnSpcReduction="20000"/>
          </a:bodyPr>
          <a:lstStyle/>
          <a:p>
            <a:r>
              <a:rPr lang="en-US" dirty="0" err="1">
                <a:cs typeface="Calibri"/>
              </a:rPr>
              <a:t>CreateProject</a:t>
            </a:r>
            <a:r>
              <a:rPr lang="en-US" dirty="0">
                <a:cs typeface="Calibri"/>
              </a:rPr>
              <a:t>()</a:t>
            </a:r>
          </a:p>
          <a:p>
            <a:r>
              <a:rPr lang="en-US" dirty="0">
                <a:cs typeface="Calibri"/>
              </a:rPr>
              <a:t>{ </a:t>
            </a:r>
            <a:r>
              <a:rPr lang="en-US" dirty="0" err="1">
                <a:cs typeface="Calibri"/>
              </a:rPr>
              <a:t>projectid</a:t>
            </a:r>
            <a:r>
              <a:rPr lang="en-US" dirty="0">
                <a:cs typeface="Calibri"/>
              </a:rPr>
              <a:t> }</a:t>
            </a:r>
          </a:p>
          <a:p>
            <a:r>
              <a:rPr lang="en-US" dirty="0">
                <a:cs typeface="Calibri"/>
              </a:rPr>
              <a:t>STAGE DETAIL AND COMPONENT</a:t>
            </a:r>
          </a:p>
          <a:p>
            <a:r>
              <a:rPr lang="en-US" dirty="0" err="1">
                <a:cs typeface="Calibri"/>
              </a:rPr>
              <a:t>GetstageName</a:t>
            </a:r>
            <a:r>
              <a:rPr lang="en-US" dirty="0">
                <a:cs typeface="Calibri"/>
              </a:rPr>
              <a:t>(string </a:t>
            </a:r>
            <a:r>
              <a:rPr lang="en-US" dirty="0" err="1">
                <a:cs typeface="Calibri"/>
              </a:rPr>
              <a:t>stageid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{//Stages</a:t>
            </a: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Name: </a:t>
            </a:r>
            <a:r>
              <a:rPr lang="en-US" err="1">
                <a:cs typeface="Calibri"/>
              </a:rPr>
              <a:t>stagename</a:t>
            </a:r>
            <a:endParaRPr lang="en-US">
              <a:cs typeface="Calibri"/>
            </a:endParaRPr>
          </a:p>
          <a:p>
            <a:pPr indent="-91440"/>
            <a:r>
              <a:rPr lang="en-US" dirty="0">
                <a:cs typeface="Calibri"/>
              </a:rPr>
              <a:t>}</a:t>
            </a:r>
          </a:p>
          <a:p>
            <a:r>
              <a:rPr lang="en-US" dirty="0" err="1">
                <a:cs typeface="Calibri"/>
              </a:rPr>
              <a:t>GetStageTasks</a:t>
            </a:r>
            <a:r>
              <a:rPr lang="en-US" dirty="0">
                <a:cs typeface="Calibri"/>
              </a:rPr>
              <a:t>()</a:t>
            </a:r>
          </a:p>
          <a:p>
            <a:r>
              <a:rPr lang="en-US" dirty="0">
                <a:cs typeface="Calibri"/>
              </a:rPr>
              <a:t>{</a:t>
            </a:r>
          </a:p>
          <a:p>
            <a:r>
              <a:rPr lang="en-US" dirty="0">
                <a:cs typeface="Calibri"/>
              </a:rPr>
              <a:t> Task: tasks</a:t>
            </a:r>
          </a:p>
          <a:p>
            <a:r>
              <a:rPr lang="en-US" dirty="0">
                <a:cs typeface="Calibri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255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DA73-132D-B495-1B16-54BB2B18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Systems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E07B4-3B00-EE02-D1ED-8BF465980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System is made up of a user interface, server, and database.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Server element is provided by firebase.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User interface is developed by our team.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Vue.js to build the UI</a:t>
            </a:r>
          </a:p>
          <a:p>
            <a:pPr>
              <a:buFont typeface="Arial" panose="020F0502020204030204" pitchFamily="34" charset="0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1597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FAC0-79C9-1764-42C6-B3E05F05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Message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2E97F-1052-CFD0-C17F-9C0C8117D4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TimeSpent</a:t>
            </a:r>
            <a:r>
              <a:rPr lang="en-US" dirty="0">
                <a:cs typeface="Calibri"/>
              </a:rPr>
              <a:t>(time time)</a:t>
            </a:r>
          </a:p>
          <a:p>
            <a:r>
              <a:rPr lang="en-US" dirty="0">
                <a:cs typeface="Calibri"/>
              </a:rPr>
              <a:t>{</a:t>
            </a: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Time: time</a:t>
            </a:r>
          </a:p>
          <a:p>
            <a:r>
              <a:rPr lang="en-US" dirty="0">
                <a:cs typeface="Calibri"/>
              </a:rPr>
              <a:t>}</a:t>
            </a:r>
          </a:p>
          <a:p>
            <a:r>
              <a:rPr lang="en-US" dirty="0" err="1">
                <a:cs typeface="Calibri"/>
              </a:rPr>
              <a:t>RemoveTask</a:t>
            </a:r>
            <a:r>
              <a:rPr lang="en-US" dirty="0">
                <a:cs typeface="Calibri"/>
              </a:rPr>
              <a:t>(varchar index)</a:t>
            </a:r>
          </a:p>
          <a:p>
            <a:r>
              <a:rPr lang="en-US" dirty="0" err="1">
                <a:cs typeface="Calibri"/>
              </a:rPr>
              <a:t>DeleteDoc</a:t>
            </a:r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db</a:t>
            </a:r>
            <a:r>
              <a:rPr lang="en-US" dirty="0">
                <a:cs typeface="Calibri"/>
              </a:rPr>
              <a:t>, Task){</a:t>
            </a:r>
          </a:p>
          <a:p>
            <a:r>
              <a:rPr lang="en-US" dirty="0">
                <a:cs typeface="Calibri"/>
              </a:rPr>
              <a:t>Task = index;</a:t>
            </a:r>
          </a:p>
          <a:p>
            <a:r>
              <a:rPr lang="en-US" dirty="0">
                <a:cs typeface="Calibri"/>
              </a:rPr>
              <a:t>}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FB453-EE39-5C8F-294F-C67FA71A1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655963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cs typeface="Calibri"/>
              </a:rPr>
              <a:t>LIBRARY</a:t>
            </a:r>
          </a:p>
          <a:p>
            <a:r>
              <a:rPr lang="en-US" dirty="0" err="1">
                <a:cs typeface="Calibri"/>
              </a:rPr>
              <a:t>GetFiles</a:t>
            </a:r>
            <a:r>
              <a:rPr lang="en-US" dirty="0">
                <a:cs typeface="Calibri"/>
              </a:rPr>
              <a:t>()</a:t>
            </a:r>
          </a:p>
          <a:p>
            <a:r>
              <a:rPr lang="en-US" dirty="0">
                <a:cs typeface="Calibri"/>
              </a:rPr>
              <a:t>{</a:t>
            </a: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List of </a:t>
            </a:r>
            <a:r>
              <a:rPr lang="en-US" dirty="0" err="1">
                <a:cs typeface="Calibri"/>
              </a:rPr>
              <a:t>filepaths</a:t>
            </a:r>
            <a:r>
              <a:rPr lang="en-US" dirty="0">
                <a:cs typeface="Calibri"/>
              </a:rPr>
              <a:t> to Fire Storage</a:t>
            </a:r>
          </a:p>
          <a:p>
            <a:pPr indent="-91440"/>
            <a:r>
              <a:rPr lang="en-US" dirty="0">
                <a:cs typeface="Calibri"/>
              </a:rPr>
              <a:t>}</a:t>
            </a:r>
          </a:p>
          <a:p>
            <a:r>
              <a:rPr lang="en-US" dirty="0" err="1">
                <a:cs typeface="Calibri"/>
              </a:rPr>
              <a:t>RenameFile</a:t>
            </a:r>
            <a:r>
              <a:rPr lang="en-US" dirty="0">
                <a:cs typeface="Calibri"/>
              </a:rPr>
              <a:t>(string name)</a:t>
            </a:r>
          </a:p>
          <a:p>
            <a:r>
              <a:rPr lang="en-US" err="1">
                <a:cs typeface="Calibri"/>
              </a:rPr>
              <a:t>SetDoc</a:t>
            </a:r>
            <a:r>
              <a:rPr lang="en-US" dirty="0">
                <a:cs typeface="Calibri"/>
              </a:rPr>
              <a:t>(Storage)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Removefile</a:t>
            </a:r>
            <a:r>
              <a:rPr lang="en-US" dirty="0">
                <a:cs typeface="Calibri"/>
              </a:rPr>
              <a:t>(string </a:t>
            </a:r>
            <a:r>
              <a:rPr lang="en-US" dirty="0" err="1">
                <a:cs typeface="Calibri"/>
              </a:rPr>
              <a:t>fileName</a:t>
            </a:r>
            <a:r>
              <a:rPr lang="en-US" dirty="0">
                <a:cs typeface="Calibri"/>
              </a:rPr>
              <a:t>)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DeleteObject</a:t>
            </a:r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fileName</a:t>
            </a:r>
            <a:r>
              <a:rPr lang="en-US" dirty="0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5153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C32DB-CFDF-AF09-77E3-8085264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Storage Documentation 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3F0CF-4A7C-A937-F865-E8A85621A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60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72FF65-7AB8-5DE0-AD0F-929CE1B85B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6267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8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CBAC-C00F-0F97-0319-C6FF18D1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</a:t>
            </a:r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303D7CC-6798-8D3C-760D-FA559D5A2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349" y="2017156"/>
            <a:ext cx="9172753" cy="4068705"/>
          </a:xfrm>
        </p:spPr>
      </p:pic>
    </p:spTree>
    <p:extLst>
      <p:ext uri="{BB962C8B-B14F-4D97-AF65-F5344CB8AC3E}">
        <p14:creationId xmlns:p14="http://schemas.microsoft.com/office/powerpoint/2010/main" val="111145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9D85-AE82-2BFD-5B5A-253F10E2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Vue Components</a:t>
            </a:r>
            <a:endParaRPr lang="en-US" dirty="0"/>
          </a:p>
        </p:txBody>
      </p:sp>
      <p:pic>
        <p:nvPicPr>
          <p:cNvPr id="4" name="Content Placeholder 3" descr="A screenshot of a diagram&#10;&#10;Description automatically generated">
            <a:extLst>
              <a:ext uri="{FF2B5EF4-FFF2-40B4-BE49-F238E27FC236}">
                <a16:creationId xmlns:a16="http://schemas.microsoft.com/office/drawing/2014/main" id="{1D3F7C11-6975-ECD3-7C3C-B80DE5336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480" y="1857455"/>
            <a:ext cx="6096000" cy="3999919"/>
          </a:xfrm>
        </p:spPr>
      </p:pic>
    </p:spTree>
    <p:extLst>
      <p:ext uri="{BB962C8B-B14F-4D97-AF65-F5344CB8AC3E}">
        <p14:creationId xmlns:p14="http://schemas.microsoft.com/office/powerpoint/2010/main" val="312484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CE08-F62C-0E91-6C28-5F0DCFE6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2961800" cy="21114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Component Diagram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9E75E76-EC06-DA7F-977C-0B6DDB8C8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432" y="2398080"/>
            <a:ext cx="2944817" cy="3471013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700">
                <a:ea typeface="Calibri"/>
                <a:cs typeface="Calibri"/>
              </a:rPr>
              <a:t>Most of the components are based on a page-by-page layout.</a:t>
            </a:r>
          </a:p>
          <a:p>
            <a:r>
              <a:rPr lang="en-US" sz="1700">
                <a:ea typeface="Calibri"/>
                <a:cs typeface="Calibri"/>
              </a:rPr>
              <a:t>The main dashboard, library and completed projects page all use the filter methods due to these pages using a list of projects.</a:t>
            </a:r>
          </a:p>
          <a:p>
            <a:r>
              <a:rPr lang="en-US" sz="1700">
                <a:ea typeface="Calibri"/>
                <a:cs typeface="Calibri"/>
              </a:rPr>
              <a:t>The project dashboard can be redirected to multiple stage pages since there are multiple  stages per project page. (this works by redirects by ID's)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5534EAD-B039-343E-7341-6E029ED9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857" y="706978"/>
            <a:ext cx="7861904" cy="538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1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F77B-F303-58C7-7047-B8A71A1C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User Interface Storyboard</a:t>
            </a:r>
            <a:endParaRPr lang="en-US"/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205926C-B80B-04A8-5E3E-26B953155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231" y="1893799"/>
            <a:ext cx="5391239" cy="4114800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9ADBD78-73D1-6DE9-F247-51DF9256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47" y="1891534"/>
            <a:ext cx="6096000" cy="40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2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453C-AE1E-1374-863A-5045B32F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Login Page</a:t>
            </a:r>
            <a:endParaRPr lang="en-US" dirty="0"/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EFCAFA3-2B3D-B32A-A2E3-533C692B7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5865" b="40731"/>
          <a:stretch/>
        </p:blipFill>
        <p:spPr>
          <a:xfrm>
            <a:off x="4438973" y="9112"/>
            <a:ext cx="7373065" cy="679356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AEAA0-C61B-34E2-2A32-20596BF4D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9394-3938-0650-1D35-AA8FC8F8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Main Pages of Hobby Pro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2EA0B00-BC02-421F-E2F1-BB6DE992F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732" t="16226" r="19073" b="38780"/>
          <a:stretch/>
        </p:blipFill>
        <p:spPr>
          <a:xfrm>
            <a:off x="4054320" y="-1420"/>
            <a:ext cx="8206755" cy="714689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FD12F-0DC3-5A01-33FA-14C6363D3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8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537B-6C4D-18E1-BB62-D3F0285C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Library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B220-74AB-2023-0384-D0CE9BC30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0B8CDCB-F041-3581-D839-547343154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211" t="-1597" r="3549" b="64659"/>
          <a:stretch/>
        </p:blipFill>
        <p:spPr>
          <a:xfrm>
            <a:off x="4174579" y="319795"/>
            <a:ext cx="8008965" cy="6258365"/>
          </a:xfrm>
        </p:spPr>
      </p:pic>
    </p:spTree>
    <p:extLst>
      <p:ext uri="{BB962C8B-B14F-4D97-AF65-F5344CB8AC3E}">
        <p14:creationId xmlns:p14="http://schemas.microsoft.com/office/powerpoint/2010/main" val="533342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Retrospect</vt:lpstr>
      <vt:lpstr>Project Design</vt:lpstr>
      <vt:lpstr>Systems Architecture</vt:lpstr>
      <vt:lpstr>Block Diagram</vt:lpstr>
      <vt:lpstr>Vue Components</vt:lpstr>
      <vt:lpstr>Component Diagram</vt:lpstr>
      <vt:lpstr>User Interface Storyboard</vt:lpstr>
      <vt:lpstr>Login Page</vt:lpstr>
      <vt:lpstr>Main Pages of Hobby Pro</vt:lpstr>
      <vt:lpstr>Library Page</vt:lpstr>
      <vt:lpstr>User Profile </vt:lpstr>
      <vt:lpstr>Create a New Project</vt:lpstr>
      <vt:lpstr>PowerPoint Presentation</vt:lpstr>
      <vt:lpstr>Overview Page</vt:lpstr>
      <vt:lpstr>Settings</vt:lpstr>
      <vt:lpstr>Adding Time</vt:lpstr>
      <vt:lpstr>Stage Functions</vt:lpstr>
      <vt:lpstr>Complete a Project</vt:lpstr>
      <vt:lpstr>Message Documentation</vt:lpstr>
      <vt:lpstr>Message Documentation</vt:lpstr>
      <vt:lpstr>Message Documentation</vt:lpstr>
      <vt:lpstr>Storage Documentation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984</cp:revision>
  <dcterms:created xsi:type="dcterms:W3CDTF">2024-02-22T18:54:46Z</dcterms:created>
  <dcterms:modified xsi:type="dcterms:W3CDTF">2024-02-27T18:28:50Z</dcterms:modified>
</cp:coreProperties>
</file>